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5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5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09" r:id="rId124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24" Type="http://schemas.openxmlformats.org/officeDocument/2006/relationships/slide" Target="slides/slide54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5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9" name="Shape 4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0" name="Google Shape;4130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31" name="Google Shape;4131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notesSlide" Target="../notesSlides/notesSlide54.xml"/></Relationships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2" name="Shape 4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3" name="Google Shape;4133;p610"/>
          <p:cNvGrpSpPr/>
          <p:nvPr/>
        </p:nvGrpSpPr>
        <p:grpSpPr>
          <a:xfrm>
            <a:off x="323528" y="181576"/>
            <a:ext cx="8471700" cy="4550378"/>
            <a:chOff x="0" y="53461"/>
            <a:chExt cx="8471700" cy="6067171"/>
          </a:xfrm>
        </p:grpSpPr>
        <p:sp>
          <p:nvSpPr>
            <p:cNvPr id="4134" name="Google Shape;4134;p610"/>
            <p:cNvSpPr/>
            <p:nvPr/>
          </p:nvSpPr>
          <p:spPr>
            <a:xfrm>
              <a:off x="0" y="53461"/>
              <a:ext cx="8471700" cy="16224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167625" lIns="167625" spcFirstLastPara="1" rIns="167625" wrap="square" tIns="16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154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rPr b="0" i="0" lang="zh-CN" sz="4400" u="none" cap="none" strike="noStrik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  <a:t>Various Export Options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5" name="Google Shape;4135;p610"/>
            <p:cNvSpPr/>
            <p:nvPr/>
          </p:nvSpPr>
          <p:spPr>
            <a:xfrm>
              <a:off x="314" y="1696097"/>
              <a:ext cx="2126100" cy="4029300"/>
            </a:xfrm>
            <a:prstGeom prst="rect">
              <a:avLst/>
            </a:prstGeom>
            <a:solidFill>
              <a:srgbClr val="00206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zh-CN" sz="20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Saved     Exports: 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630"/>
                </a:spcBef>
                <a:spcAft>
                  <a:spcPts val="84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zh-CN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View and run import operations that has been previously saved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6" name="Google Shape;4136;p610"/>
            <p:cNvSpPr/>
            <p:nvPr/>
          </p:nvSpPr>
          <p:spPr>
            <a:xfrm>
              <a:off x="2031748" y="1696097"/>
              <a:ext cx="2126100" cy="4029300"/>
            </a:xfrm>
            <a:prstGeom prst="rect">
              <a:avLst/>
            </a:prstGeom>
            <a:solidFill>
              <a:srgbClr val="00206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i="0" lang="zh-CN" sz="21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Excel      Export: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735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630"/>
                </a:spcBef>
                <a:spcAft>
                  <a:spcPts val="77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zh-CN" sz="2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Export selected documents in spreadsheets in a Microsoft office excel file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7" name="Google Shape;4137;p610"/>
            <p:cNvSpPr/>
            <p:nvPr/>
          </p:nvSpPr>
          <p:spPr>
            <a:xfrm>
              <a:off x="4164561" y="1696097"/>
              <a:ext cx="2073900" cy="4029300"/>
            </a:xfrm>
            <a:prstGeom prst="rect">
              <a:avLst/>
            </a:prstGeom>
            <a:solidFill>
              <a:srgbClr val="00206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zh-CN" sz="20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SharePoint  Lists   Export: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630"/>
                </a:spcBef>
                <a:spcAft>
                  <a:spcPts val="84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zh-CN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Export selected objects as SharePoint Lists               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8" name="Google Shape;4138;p610"/>
            <p:cNvSpPr/>
            <p:nvPr/>
          </p:nvSpPr>
          <p:spPr>
            <a:xfrm>
              <a:off x="6264694" y="1728180"/>
              <a:ext cx="2142000" cy="4109100"/>
            </a:xfrm>
            <a:prstGeom prst="rect">
              <a:avLst/>
            </a:prstGeom>
            <a:solidFill>
              <a:srgbClr val="00206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zh-CN" sz="20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PDF or XPS: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630"/>
                </a:spcBef>
                <a:spcAft>
                  <a:spcPts val="875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0" i="0" lang="zh-CN" sz="2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Export selected documents to a pdf or xps file format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9" name="Google Shape;4139;p610"/>
            <p:cNvSpPr/>
            <p:nvPr/>
          </p:nvSpPr>
          <p:spPr>
            <a:xfrm>
              <a:off x="0" y="5692232"/>
              <a:ext cx="8471700" cy="428400"/>
            </a:xfrm>
            <a:prstGeom prst="rect">
              <a:avLst/>
            </a:prstGeom>
            <a:solidFill>
              <a:srgbClr val="A1A1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40" name="Google Shape;4140;p610"/>
          <p:cNvSpPr txBox="1"/>
          <p:nvPr>
            <p:ph idx="11" type="ftr"/>
          </p:nvPr>
        </p:nvSpPr>
        <p:spPr>
          <a:xfrm>
            <a:off x="2590800" y="3575475"/>
            <a:ext cx="3962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